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7840" cy="56678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2024-07-07T14:57:11Z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